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4"/>
  </p:notesMasterIdLst>
  <p:sldIdLst>
    <p:sldId id="263" r:id="rId2"/>
    <p:sldId id="264" r:id="rId3"/>
  </p:sldIdLst>
  <p:sldSz cx="12192000" cy="6858000"/>
  <p:notesSz cx="6858000" cy="9144000"/>
  <p:embeddedFontLst>
    <p:embeddedFont>
      <p:font typeface="맑은 고딕" panose="020B0503020000020004" pitchFamily="50" charset="-127"/>
      <p:regular r:id="rId5"/>
      <p:bold r:id="rId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2F"/>
    <a:srgbClr val="8DBABD"/>
    <a:srgbClr val="D0CECE"/>
    <a:srgbClr val="634EEA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 varScale="1">
        <p:scale>
          <a:sx n="71" d="100"/>
          <a:sy n="71" d="100"/>
        </p:scale>
        <p:origin x="4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1AAFAC4B-AF07-49DF-BC9A-111CC61AF334}"/>
              </a:ext>
            </a:extLst>
          </p:cNvPr>
          <p:cNvGrpSpPr/>
          <p:nvPr/>
        </p:nvGrpSpPr>
        <p:grpSpPr>
          <a:xfrm>
            <a:off x="3009822" y="1709036"/>
            <a:ext cx="6046848" cy="2665996"/>
            <a:chOff x="3072574" y="1655246"/>
            <a:chExt cx="6046848" cy="2665996"/>
          </a:xfrm>
        </p:grpSpPr>
        <p:sp>
          <p:nvSpPr>
            <p:cNvPr id="2" name="TextBox 1"/>
            <p:cNvSpPr txBox="1"/>
            <p:nvPr/>
          </p:nvSpPr>
          <p:spPr>
            <a:xfrm>
              <a:off x="3072574" y="1655246"/>
              <a:ext cx="6046848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000" b="1" spc="-300" dirty="0">
                  <a:solidFill>
                    <a:srgbClr val="00B0F0"/>
                  </a:solidFill>
                  <a:latin typeface="+mj-ea"/>
                  <a:ea typeface="+mj-ea"/>
                </a:rPr>
                <a:t>Spring</a:t>
              </a:r>
            </a:p>
            <a:p>
              <a:pPr algn="ctr"/>
              <a:r>
                <a:rPr lang="ko-KR" altLang="en-US" sz="6000" b="1" spc="-300" dirty="0">
                  <a:solidFill>
                    <a:srgbClr val="00002F"/>
                  </a:solidFill>
                  <a:latin typeface="+mj-ea"/>
                  <a:ea typeface="+mj-ea"/>
                </a:rPr>
                <a:t>기말고사 </a:t>
              </a:r>
              <a:r>
                <a:rPr lang="en-US" altLang="ko-KR" sz="6000" b="1" spc="-300" dirty="0">
                  <a:solidFill>
                    <a:srgbClr val="00002F"/>
                  </a:solidFill>
                  <a:latin typeface="+mj-ea"/>
                  <a:ea typeface="+mj-ea"/>
                </a:rPr>
                <a:t>- </a:t>
              </a:r>
              <a:r>
                <a:rPr lang="ko-KR" altLang="en-US" sz="6000" b="1" spc="-300" dirty="0">
                  <a:solidFill>
                    <a:srgbClr val="FF0000"/>
                  </a:solidFill>
                  <a:latin typeface="+mj-ea"/>
                  <a:ea typeface="+mj-ea"/>
                </a:rPr>
                <a:t>게시판</a:t>
              </a:r>
              <a:endParaRPr lang="ko-KR" altLang="en-US" sz="4800" b="1" spc="-300" dirty="0">
                <a:solidFill>
                  <a:srgbClr val="FF0000"/>
                </a:solidFill>
                <a:latin typeface="+mj-ea"/>
                <a:ea typeface="+mj-ea"/>
              </a:endParaRP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3776018" y="3845859"/>
              <a:ext cx="4639960" cy="475383"/>
            </a:xfrm>
            <a:prstGeom prst="rect">
              <a:avLst/>
            </a:prstGeom>
            <a:solidFill>
              <a:srgbClr val="8DBABD"/>
            </a:solidFill>
            <a:ln>
              <a:solidFill>
                <a:srgbClr val="8DBAB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latin typeface="+mj-ea"/>
                  <a:ea typeface="+mj-ea"/>
                </a:rPr>
                <a:t>17831024</a:t>
              </a:r>
              <a:r>
                <a:rPr lang="ko-KR" altLang="en-US" sz="2400" dirty="0">
                  <a:latin typeface="+mj-ea"/>
                  <a:ea typeface="+mj-ea"/>
                </a:rPr>
                <a:t> 박수현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4684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ndicam 2019-12-11 08-57-01-484">
            <a:hlinkClick r:id="" action="ppaction://media"/>
            <a:extLst>
              <a:ext uri="{FF2B5EF4-FFF2-40B4-BE49-F238E27FC236}">
                <a16:creationId xmlns:a16="http://schemas.microsoft.com/office/drawing/2014/main" id="{1D900337-7D67-4C4F-B516-A30F971979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738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1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6</Words>
  <Application>Microsoft Office PowerPoint</Application>
  <PresentationFormat>와이드스크린</PresentationFormat>
  <Paragraphs>3</Paragraphs>
  <Slides>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Arial</vt:lpstr>
      <vt:lpstr>맑은 고딕</vt:lpstr>
      <vt:lpstr>1_Office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박 수현</cp:lastModifiedBy>
  <cp:revision>19</cp:revision>
  <dcterms:created xsi:type="dcterms:W3CDTF">2017-05-29T09:12:16Z</dcterms:created>
  <dcterms:modified xsi:type="dcterms:W3CDTF">2019-12-11T00:10:09Z</dcterms:modified>
</cp:coreProperties>
</file>

<file path=docProps/thumbnail.jpeg>
</file>